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0"/>
  </p:notesMasterIdLst>
  <p:sldIdLst>
    <p:sldId id="304" r:id="rId5"/>
    <p:sldId id="314" r:id="rId6"/>
    <p:sldId id="308" r:id="rId7"/>
    <p:sldId id="288" r:id="rId8"/>
    <p:sldId id="299" r:id="rId9"/>
    <p:sldId id="310" r:id="rId10"/>
    <p:sldId id="258" r:id="rId11"/>
    <p:sldId id="315" r:id="rId12"/>
    <p:sldId id="316" r:id="rId13"/>
    <p:sldId id="317" r:id="rId14"/>
    <p:sldId id="323" r:id="rId15"/>
    <p:sldId id="322" r:id="rId16"/>
    <p:sldId id="321" r:id="rId17"/>
    <p:sldId id="320" r:id="rId18"/>
    <p:sldId id="319" r:id="rId19"/>
    <p:sldId id="330" r:id="rId20"/>
    <p:sldId id="329" r:id="rId21"/>
    <p:sldId id="328" r:id="rId22"/>
    <p:sldId id="327" r:id="rId23"/>
    <p:sldId id="326" r:id="rId24"/>
    <p:sldId id="325" r:id="rId25"/>
    <p:sldId id="324" r:id="rId26"/>
    <p:sldId id="318" r:id="rId27"/>
    <p:sldId id="339" r:id="rId28"/>
    <p:sldId id="338" r:id="rId29"/>
    <p:sldId id="337" r:id="rId30"/>
    <p:sldId id="336" r:id="rId31"/>
    <p:sldId id="335" r:id="rId32"/>
    <p:sldId id="334" r:id="rId33"/>
    <p:sldId id="333" r:id="rId34"/>
    <p:sldId id="332" r:id="rId35"/>
    <p:sldId id="343" r:id="rId36"/>
    <p:sldId id="342" r:id="rId37"/>
    <p:sldId id="341" r:id="rId38"/>
    <p:sldId id="30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50" autoAdjust="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12/16/2022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011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560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755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ctangle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6.53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anchor="b">
            <a:normAutofit/>
          </a:bodyPr>
          <a:lstStyle>
            <a:lvl1pPr algn="l">
              <a:defRPr sz="3800" b="1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10" name="Picture Placeholder 16" descr="abstract colorful illustration of building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Growth Strategy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grpSp>
        <p:nvGrpSpPr>
          <p:cNvPr id="956" name="Picture Placeholder 1925" descr="abstract colorful illustration of building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59" name="Footer Placeholder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3544" y="2670048"/>
            <a:ext cx="4901184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532888"/>
            <a:ext cx="51663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7" name="Text Placeholder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24" y="1825625"/>
            <a:ext cx="1036015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icture Placeholder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Picture Placeholder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Picture Placeholder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71" name="Picture Placeholder 986" descr="abstract colorful illustration of building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ummar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icture Placeholder 20" descr="abstract colorful illustration of building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hank Yo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grpSp>
        <p:nvGrpSpPr>
          <p:cNvPr id="10" name="Picture Placeholder 44" descr="abstract colorful illustration of buildings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Picture Placeholder 57" descr="abstract colorful illustration of building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icture Placeholder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duct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Picture Placeholder 1029" descr="abstract colorful illustration of building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7" name="Picture Placeholder 795" descr="abstract colorful illustration of building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7376" y="1874520"/>
            <a:ext cx="4379976" cy="1547583"/>
          </a:xfrm>
        </p:spPr>
        <p:txBody>
          <a:bodyPr/>
          <a:lstStyle/>
          <a:p>
            <a:r>
              <a:rPr lang="en-US" dirty="0"/>
              <a:t>House Rental Application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90408" y="3483863"/>
            <a:ext cx="3226944" cy="106150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Dimpleben Kanjibhai Patel</a:t>
            </a:r>
          </a:p>
          <a:p>
            <a:r>
              <a:rPr lang="en-US" dirty="0"/>
              <a:t>NUID: 002965372</a:t>
            </a:r>
          </a:p>
          <a:p>
            <a:r>
              <a:rPr lang="en-US" dirty="0"/>
              <a:t>INFO6250 </a:t>
            </a:r>
          </a:p>
          <a:p>
            <a:r>
              <a:rPr lang="en-US" dirty="0"/>
              <a:t>Web Development Tools and Methods</a:t>
            </a:r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94B20C-26AC-3CDC-BE39-8F80CB7E7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10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6356C2E-097C-D31A-052E-1E2336DCA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375"/>
            <a:ext cx="5891867" cy="58229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2AB28A-B06E-84BC-7692-0C7930C3E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853" y="625653"/>
            <a:ext cx="5891867" cy="53892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73F4F52-FAE9-289B-92A0-FA7AF7622E7F}"/>
              </a:ext>
            </a:extLst>
          </p:cNvPr>
          <p:cNvSpPr txBox="1"/>
          <p:nvPr/>
        </p:nvSpPr>
        <p:spPr>
          <a:xfrm>
            <a:off x="4506285" y="7265"/>
            <a:ext cx="255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Email Verification</a:t>
            </a:r>
          </a:p>
        </p:txBody>
      </p:sp>
    </p:spTree>
    <p:extLst>
      <p:ext uri="{BB962C8B-B14F-4D97-AF65-F5344CB8AC3E}">
        <p14:creationId xmlns:p14="http://schemas.microsoft.com/office/powerpoint/2010/main" val="1864717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FD1C3E-9EDE-BA27-57D5-6AF8B53A4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11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74D7CBB-6F7B-E67C-2561-00D6D622B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561"/>
            <a:ext cx="12192000" cy="59729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FA87B84-D219-DF7B-2BE6-049F13951449}"/>
              </a:ext>
            </a:extLst>
          </p:cNvPr>
          <p:cNvSpPr txBox="1"/>
          <p:nvPr/>
        </p:nvSpPr>
        <p:spPr>
          <a:xfrm>
            <a:off x="4303552" y="0"/>
            <a:ext cx="255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Login Page</a:t>
            </a:r>
          </a:p>
        </p:txBody>
      </p:sp>
    </p:spTree>
    <p:extLst>
      <p:ext uri="{BB962C8B-B14F-4D97-AF65-F5344CB8AC3E}">
        <p14:creationId xmlns:p14="http://schemas.microsoft.com/office/powerpoint/2010/main" val="813034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B61A66-0443-B68C-718D-F3F584919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12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022D21-32BD-D52A-9C2A-5DE7F3CA4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1813"/>
            <a:ext cx="12192000" cy="57945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307123-C9B3-9201-9AF0-E84E68EC202D}"/>
              </a:ext>
            </a:extLst>
          </p:cNvPr>
          <p:cNvSpPr txBox="1"/>
          <p:nvPr/>
        </p:nvSpPr>
        <p:spPr>
          <a:xfrm>
            <a:off x="4479721" y="132318"/>
            <a:ext cx="2759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Login As House Owner</a:t>
            </a:r>
          </a:p>
        </p:txBody>
      </p:sp>
    </p:spTree>
    <p:extLst>
      <p:ext uri="{BB962C8B-B14F-4D97-AF65-F5344CB8AC3E}">
        <p14:creationId xmlns:p14="http://schemas.microsoft.com/office/powerpoint/2010/main" val="1328576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382FCD-A386-8E9C-0806-205A54901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13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42A79F-0C8B-EAFF-D8E9-6D5EB685E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1394"/>
            <a:ext cx="12192000" cy="59813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07A415-0E61-BE8B-7588-C1C290F3EB9E}"/>
              </a:ext>
            </a:extLst>
          </p:cNvPr>
          <p:cNvSpPr txBox="1"/>
          <p:nvPr/>
        </p:nvSpPr>
        <p:spPr>
          <a:xfrm>
            <a:off x="4328719" y="0"/>
            <a:ext cx="255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Residence Details</a:t>
            </a:r>
          </a:p>
        </p:txBody>
      </p:sp>
    </p:spTree>
    <p:extLst>
      <p:ext uri="{BB962C8B-B14F-4D97-AF65-F5344CB8AC3E}">
        <p14:creationId xmlns:p14="http://schemas.microsoft.com/office/powerpoint/2010/main" val="632962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362361-93A9-88D2-2539-3E6FF8119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14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0E3FF9-E2C0-4DCC-C4B2-CF737CEB6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339"/>
            <a:ext cx="12192000" cy="58552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1CCBE9D-7804-AA2C-1C4E-B1548E474E15}"/>
              </a:ext>
            </a:extLst>
          </p:cNvPr>
          <p:cNvSpPr txBox="1"/>
          <p:nvPr/>
        </p:nvSpPr>
        <p:spPr>
          <a:xfrm>
            <a:off x="4328719" y="0"/>
            <a:ext cx="255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Residence Photos</a:t>
            </a:r>
          </a:p>
        </p:txBody>
      </p:sp>
    </p:spTree>
    <p:extLst>
      <p:ext uri="{BB962C8B-B14F-4D97-AF65-F5344CB8AC3E}">
        <p14:creationId xmlns:p14="http://schemas.microsoft.com/office/powerpoint/2010/main" val="2369942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96794-2965-B958-514D-448A5AAF6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7EA2C5-4978-15D8-25B2-2555CB0F9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539FA1-B125-1D10-EFD6-71B96958C68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12C4776-45DC-D06E-1805-C4957FFBC02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3FF5929-2537-E6E1-C334-616FA6B4818E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63A241-42A1-0970-D8B1-B76685BB88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2E904E2-A090-1139-8084-37F831C749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5921F55-F223-AC89-BA30-A11C822A22E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CE773A-8FF9-953E-2511-4211F802E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4"/>
            <a:ext cx="12192000" cy="60524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9B5287-0C84-0D34-4049-B80BD2089D8C}"/>
              </a:ext>
            </a:extLst>
          </p:cNvPr>
          <p:cNvSpPr txBox="1"/>
          <p:nvPr/>
        </p:nvSpPr>
        <p:spPr>
          <a:xfrm>
            <a:off x="4675803" y="-8308"/>
            <a:ext cx="255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Residence CRUD Page</a:t>
            </a:r>
          </a:p>
        </p:txBody>
      </p:sp>
    </p:spTree>
    <p:extLst>
      <p:ext uri="{BB962C8B-B14F-4D97-AF65-F5344CB8AC3E}">
        <p14:creationId xmlns:p14="http://schemas.microsoft.com/office/powerpoint/2010/main" val="1812973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F5512-FF59-F78C-8A8E-6A89F4F2A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16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325C3C-8269-F241-6989-9CBFD0EC4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061"/>
            <a:ext cx="12192000" cy="61071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A31EC54-59D2-B685-FEBE-C8EE3447163F}"/>
              </a:ext>
            </a:extLst>
          </p:cNvPr>
          <p:cNvSpPr txBox="1"/>
          <p:nvPr/>
        </p:nvSpPr>
        <p:spPr>
          <a:xfrm>
            <a:off x="4697835" y="41729"/>
            <a:ext cx="255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House Details</a:t>
            </a:r>
          </a:p>
        </p:txBody>
      </p:sp>
    </p:spTree>
    <p:extLst>
      <p:ext uri="{BB962C8B-B14F-4D97-AF65-F5344CB8AC3E}">
        <p14:creationId xmlns:p14="http://schemas.microsoft.com/office/powerpoint/2010/main" val="1952226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CCBC5D-2B29-B46C-32D4-8DAF114FB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17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7ED5B42-8F9B-1607-F4BD-785FFBF63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228"/>
            <a:ext cx="12192000" cy="60065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61547C-A770-8DF4-346D-66F1CAC020EC}"/>
              </a:ext>
            </a:extLst>
          </p:cNvPr>
          <p:cNvSpPr txBox="1"/>
          <p:nvPr/>
        </p:nvSpPr>
        <p:spPr>
          <a:xfrm>
            <a:off x="4714613" y="60808"/>
            <a:ext cx="255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House Photo</a:t>
            </a:r>
          </a:p>
        </p:txBody>
      </p:sp>
    </p:spTree>
    <p:extLst>
      <p:ext uri="{BB962C8B-B14F-4D97-AF65-F5344CB8AC3E}">
        <p14:creationId xmlns:p14="http://schemas.microsoft.com/office/powerpoint/2010/main" val="2950466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C09217-C84A-3826-E264-DD801C323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18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D6A93D9-2A8B-BBF4-4138-DAF6B1840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006"/>
            <a:ext cx="12192000" cy="59981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D4C5F0C-4515-0A4E-9483-A640E030CA06}"/>
              </a:ext>
            </a:extLst>
          </p:cNvPr>
          <p:cNvSpPr txBox="1"/>
          <p:nvPr/>
        </p:nvSpPr>
        <p:spPr>
          <a:xfrm>
            <a:off x="5117284" y="37533"/>
            <a:ext cx="255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House CRUD Page</a:t>
            </a:r>
          </a:p>
        </p:txBody>
      </p:sp>
    </p:spTree>
    <p:extLst>
      <p:ext uri="{BB962C8B-B14F-4D97-AF65-F5344CB8AC3E}">
        <p14:creationId xmlns:p14="http://schemas.microsoft.com/office/powerpoint/2010/main" val="1790503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D88A4C-8B72-140B-1529-ED1A5B506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19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A24FEC-6A92-1270-056A-90E6EB88F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7839"/>
            <a:ext cx="12192000" cy="60400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7367FD-1F23-07B6-E667-67D2D8ADEB80}"/>
              </a:ext>
            </a:extLst>
          </p:cNvPr>
          <p:cNvSpPr txBox="1"/>
          <p:nvPr/>
        </p:nvSpPr>
        <p:spPr>
          <a:xfrm>
            <a:off x="4328719" y="0"/>
            <a:ext cx="2994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 House Advertisement</a:t>
            </a:r>
          </a:p>
        </p:txBody>
      </p:sp>
    </p:spTree>
    <p:extLst>
      <p:ext uri="{BB962C8B-B14F-4D97-AF65-F5344CB8AC3E}">
        <p14:creationId xmlns:p14="http://schemas.microsoft.com/office/powerpoint/2010/main" val="3024097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9304"/>
            <a:ext cx="4114800" cy="1325563"/>
          </a:xfrm>
        </p:spPr>
        <p:txBody>
          <a:bodyPr>
            <a:normAutofit/>
          </a:bodyPr>
          <a:lstStyle/>
          <a:p>
            <a:r>
              <a:rPr lang="en-ZA" dirty="0"/>
              <a:t>Content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Tech Stack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Roles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Additional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Screenshots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991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467BEF-0D12-7330-74A0-A8C644D4B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20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2FE856-F8D4-7944-96A3-11BBD411B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7368"/>
            <a:ext cx="12192000" cy="59321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EEC4138-135C-61A2-064C-71C2D7909C8F}"/>
              </a:ext>
            </a:extLst>
          </p:cNvPr>
          <p:cNvSpPr txBox="1"/>
          <p:nvPr/>
        </p:nvSpPr>
        <p:spPr>
          <a:xfrm>
            <a:off x="4706224" y="29145"/>
            <a:ext cx="3707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Login As House Seeker</a:t>
            </a:r>
          </a:p>
        </p:txBody>
      </p:sp>
    </p:spTree>
    <p:extLst>
      <p:ext uri="{BB962C8B-B14F-4D97-AF65-F5344CB8AC3E}">
        <p14:creationId xmlns:p14="http://schemas.microsoft.com/office/powerpoint/2010/main" val="2364176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C6F05F-0198-3775-2623-4FD5A238A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21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6B4148A-8E9C-3CAC-41D6-AE437E95F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228"/>
            <a:ext cx="12192000" cy="61071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E53B25-7F2E-BA3B-092B-DE902A71674E}"/>
              </a:ext>
            </a:extLst>
          </p:cNvPr>
          <p:cNvSpPr txBox="1"/>
          <p:nvPr/>
        </p:nvSpPr>
        <p:spPr>
          <a:xfrm>
            <a:off x="4328719" y="0"/>
            <a:ext cx="255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House Explore Page</a:t>
            </a:r>
          </a:p>
        </p:txBody>
      </p:sp>
    </p:spTree>
    <p:extLst>
      <p:ext uri="{BB962C8B-B14F-4D97-AF65-F5344CB8AC3E}">
        <p14:creationId xmlns:p14="http://schemas.microsoft.com/office/powerpoint/2010/main" val="3231149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7851DB-3E9B-0E2A-2D31-B5B9925C5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22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D5E24A-6D87-82F1-F1C7-18DE17C80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2672"/>
            <a:ext cx="12192000" cy="60316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24DEE8-0F79-9066-C25B-7E4EA3F536F4}"/>
              </a:ext>
            </a:extLst>
          </p:cNvPr>
          <p:cNvSpPr txBox="1"/>
          <p:nvPr/>
        </p:nvSpPr>
        <p:spPr>
          <a:xfrm>
            <a:off x="4672668" y="33340"/>
            <a:ext cx="255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Visit Details</a:t>
            </a:r>
          </a:p>
        </p:txBody>
      </p:sp>
    </p:spTree>
    <p:extLst>
      <p:ext uri="{BB962C8B-B14F-4D97-AF65-F5344CB8AC3E}">
        <p14:creationId xmlns:p14="http://schemas.microsoft.com/office/powerpoint/2010/main" val="4249738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D842AC-3D8C-962E-73E8-58BAFDA71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23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F61F315-301E-B1A9-5369-0C15D5C6F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060"/>
            <a:ext cx="12192000" cy="61407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5E3932-A550-BAC7-C69D-1B734CB11D09}"/>
              </a:ext>
            </a:extLst>
          </p:cNvPr>
          <p:cNvSpPr txBox="1"/>
          <p:nvPr/>
        </p:nvSpPr>
        <p:spPr>
          <a:xfrm>
            <a:off x="3934436" y="41728"/>
            <a:ext cx="4546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View User Visits from House seeker Panel</a:t>
            </a:r>
          </a:p>
        </p:txBody>
      </p:sp>
    </p:spTree>
    <p:extLst>
      <p:ext uri="{BB962C8B-B14F-4D97-AF65-F5344CB8AC3E}">
        <p14:creationId xmlns:p14="http://schemas.microsoft.com/office/powerpoint/2010/main" val="1033717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91D509-7D80-A838-7156-27613F24D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24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34E2D6A-E5CA-CFAB-9C35-0BEA76B18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7839"/>
            <a:ext cx="12192000" cy="59326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94CF07-28BF-597E-31B2-BCC38BCAF631}"/>
              </a:ext>
            </a:extLst>
          </p:cNvPr>
          <p:cNvSpPr txBox="1"/>
          <p:nvPr/>
        </p:nvSpPr>
        <p:spPr>
          <a:xfrm>
            <a:off x="4530055" y="0"/>
            <a:ext cx="386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House Owner View Visit Page</a:t>
            </a:r>
          </a:p>
        </p:txBody>
      </p:sp>
    </p:spTree>
    <p:extLst>
      <p:ext uri="{BB962C8B-B14F-4D97-AF65-F5344CB8AC3E}">
        <p14:creationId xmlns:p14="http://schemas.microsoft.com/office/powerpoint/2010/main" val="2603423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CC766C-20F4-BABB-1251-F181D7F97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25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354BA4-97EA-9FC4-4C22-96B868CC9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1394"/>
            <a:ext cx="12192000" cy="59645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1E55A4-7DD6-3549-2932-9002E0D94BFE}"/>
              </a:ext>
            </a:extLst>
          </p:cNvPr>
          <p:cNvSpPr txBox="1"/>
          <p:nvPr/>
        </p:nvSpPr>
        <p:spPr>
          <a:xfrm>
            <a:off x="4001549" y="0"/>
            <a:ext cx="510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House Owner Schedule visit appointment</a:t>
            </a:r>
          </a:p>
        </p:txBody>
      </p:sp>
    </p:spTree>
    <p:extLst>
      <p:ext uri="{BB962C8B-B14F-4D97-AF65-F5344CB8AC3E}">
        <p14:creationId xmlns:p14="http://schemas.microsoft.com/office/powerpoint/2010/main" val="4018123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16E8D6-6703-A061-E3A9-4CA2182CC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26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894B258-3C67-4D5E-B443-4A77A9026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8172"/>
            <a:ext cx="12192000" cy="59394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7E3445F-0F42-39EB-3CAF-2A50FA370A63}"/>
              </a:ext>
            </a:extLst>
          </p:cNvPr>
          <p:cNvSpPr txBox="1"/>
          <p:nvPr/>
        </p:nvSpPr>
        <p:spPr>
          <a:xfrm>
            <a:off x="2625754" y="0"/>
            <a:ext cx="8388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House Owner can View all visits and scheduled appointment</a:t>
            </a:r>
          </a:p>
        </p:txBody>
      </p:sp>
    </p:spTree>
    <p:extLst>
      <p:ext uri="{BB962C8B-B14F-4D97-AF65-F5344CB8AC3E}">
        <p14:creationId xmlns:p14="http://schemas.microsoft.com/office/powerpoint/2010/main" val="332008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538ACC-511F-C15D-B243-5F052E759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27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48C840E-C9D2-E77F-79DB-DDC7A1078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006"/>
            <a:ext cx="12192000" cy="59981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F43A4A-EC8E-CE19-6C19-A291DE84667A}"/>
              </a:ext>
            </a:extLst>
          </p:cNvPr>
          <p:cNvSpPr txBox="1"/>
          <p:nvPr/>
        </p:nvSpPr>
        <p:spPr>
          <a:xfrm>
            <a:off x="3839361" y="37534"/>
            <a:ext cx="4513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House Owner can mark visit as complete</a:t>
            </a:r>
          </a:p>
        </p:txBody>
      </p:sp>
    </p:spTree>
    <p:extLst>
      <p:ext uri="{BB962C8B-B14F-4D97-AF65-F5344CB8AC3E}">
        <p14:creationId xmlns:p14="http://schemas.microsoft.com/office/powerpoint/2010/main" val="29380249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3CAE1A-0732-7D8C-4934-0550606D7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28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6CA2521-7AAA-299A-12DF-9543E9A5F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1394"/>
            <a:ext cx="12192000" cy="59030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E5BF154-6F94-2758-2E0B-D15A42E9FA54}"/>
              </a:ext>
            </a:extLst>
          </p:cNvPr>
          <p:cNvSpPr txBox="1"/>
          <p:nvPr/>
        </p:nvSpPr>
        <p:spPr>
          <a:xfrm>
            <a:off x="2441197" y="0"/>
            <a:ext cx="6803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House Seeker can view Schedule appointment for his/her visit</a:t>
            </a:r>
          </a:p>
        </p:txBody>
      </p:sp>
    </p:spTree>
    <p:extLst>
      <p:ext uri="{BB962C8B-B14F-4D97-AF65-F5344CB8AC3E}">
        <p14:creationId xmlns:p14="http://schemas.microsoft.com/office/powerpoint/2010/main" val="4241509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AF2EFD-E691-10C2-5ED1-9ECA6DA4D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29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5263159-C5BF-0CA8-D02E-2F9392AD7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1818"/>
            <a:ext cx="12192000" cy="29571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7877F2-048F-43A5-7148-524334066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429000"/>
            <a:ext cx="5964572" cy="30724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1A1BC5-B3E8-02FF-49B9-2DDE32CC6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572" y="3429001"/>
            <a:ext cx="6157520" cy="307246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BE925C6-92AF-FA34-2B5A-00D9637CBFF3}"/>
              </a:ext>
            </a:extLst>
          </p:cNvPr>
          <p:cNvSpPr txBox="1"/>
          <p:nvPr/>
        </p:nvSpPr>
        <p:spPr>
          <a:xfrm>
            <a:off x="3716323" y="67146"/>
            <a:ext cx="4332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House Booking From House Seeker</a:t>
            </a:r>
          </a:p>
        </p:txBody>
      </p:sp>
    </p:spTree>
    <p:extLst>
      <p:ext uri="{BB962C8B-B14F-4D97-AF65-F5344CB8AC3E}">
        <p14:creationId xmlns:p14="http://schemas.microsoft.com/office/powerpoint/2010/main" val="3753255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7" y="2101501"/>
            <a:ext cx="7494885" cy="11887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/>
              <a:t>House Rental web application allows to connect customer who are looking for house on rent with the owner of the house(Landlord). </a:t>
            </a:r>
          </a:p>
        </p:txBody>
      </p:sp>
      <p:sp>
        <p:nvSpPr>
          <p:cNvPr id="148" name="Slide Number Placeholder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6418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1BA25-86B7-FDC2-4A56-531100B64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30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7072E22-5267-3D53-FDB4-BF6427DFE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451"/>
            <a:ext cx="12192000" cy="60400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63FB5AF-DD72-8DDB-EB71-07BEE006AA36}"/>
              </a:ext>
            </a:extLst>
          </p:cNvPr>
          <p:cNvSpPr txBox="1"/>
          <p:nvPr/>
        </p:nvSpPr>
        <p:spPr>
          <a:xfrm>
            <a:off x="4504888" y="29145"/>
            <a:ext cx="4332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Booking Details of House Seeker</a:t>
            </a:r>
          </a:p>
        </p:txBody>
      </p:sp>
    </p:spTree>
    <p:extLst>
      <p:ext uri="{BB962C8B-B14F-4D97-AF65-F5344CB8AC3E}">
        <p14:creationId xmlns:p14="http://schemas.microsoft.com/office/powerpoint/2010/main" val="2978226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C3339D-B068-83C9-FFBE-DEA8EABAB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31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2A0D68-C2A3-E524-E5AC-A15ADDC48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617"/>
            <a:ext cx="12192000" cy="58760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C7B9BB8-F1D4-CFEB-DCD4-1A508A45983F}"/>
              </a:ext>
            </a:extLst>
          </p:cNvPr>
          <p:cNvSpPr txBox="1"/>
          <p:nvPr/>
        </p:nvSpPr>
        <p:spPr>
          <a:xfrm>
            <a:off x="3951215" y="39586"/>
            <a:ext cx="443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House Owner can view House Booking</a:t>
            </a:r>
          </a:p>
        </p:txBody>
      </p:sp>
    </p:spTree>
    <p:extLst>
      <p:ext uri="{BB962C8B-B14F-4D97-AF65-F5344CB8AC3E}">
        <p14:creationId xmlns:p14="http://schemas.microsoft.com/office/powerpoint/2010/main" val="15265684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C5E558-0035-2E25-7AAF-4BADBF03E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32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AEC0B8-B547-DCAF-9B6C-0C7D5C464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877"/>
            <a:ext cx="12192000" cy="58402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1EA4206-744C-246E-C50E-5205612AA921}"/>
              </a:ext>
            </a:extLst>
          </p:cNvPr>
          <p:cNvSpPr txBox="1"/>
          <p:nvPr/>
        </p:nvSpPr>
        <p:spPr>
          <a:xfrm>
            <a:off x="3649211" y="132318"/>
            <a:ext cx="515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House Owner can accept/deny House Booking</a:t>
            </a:r>
          </a:p>
        </p:txBody>
      </p:sp>
    </p:spTree>
    <p:extLst>
      <p:ext uri="{BB962C8B-B14F-4D97-AF65-F5344CB8AC3E}">
        <p14:creationId xmlns:p14="http://schemas.microsoft.com/office/powerpoint/2010/main" val="3607413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D9E449-06FF-5598-45D4-62AC0E799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33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180EBA-F140-6000-40E4-C884B7B7F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7838"/>
            <a:ext cx="12192000" cy="60400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EE516DF-9124-C82F-51A2-ADF29F96941C}"/>
              </a:ext>
            </a:extLst>
          </p:cNvPr>
          <p:cNvSpPr txBox="1"/>
          <p:nvPr/>
        </p:nvSpPr>
        <p:spPr>
          <a:xfrm>
            <a:off x="3196205" y="58506"/>
            <a:ext cx="515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House Seeker can view booking status</a:t>
            </a:r>
          </a:p>
        </p:txBody>
      </p:sp>
    </p:spTree>
    <p:extLst>
      <p:ext uri="{BB962C8B-B14F-4D97-AF65-F5344CB8AC3E}">
        <p14:creationId xmlns:p14="http://schemas.microsoft.com/office/powerpoint/2010/main" val="22621955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E9F712-386E-D186-EA46-1A918D4BB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34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78FC23-3662-90D1-AEE7-D151949A0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894"/>
            <a:ext cx="12192000" cy="60652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24DE6EB-BE22-C8EA-108D-0C7DD4DC8BDF}"/>
              </a:ext>
            </a:extLst>
          </p:cNvPr>
          <p:cNvSpPr txBox="1"/>
          <p:nvPr/>
        </p:nvSpPr>
        <p:spPr>
          <a:xfrm>
            <a:off x="3459760" y="37534"/>
            <a:ext cx="515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House Seeker/Owner CRUD on Account Details</a:t>
            </a:r>
          </a:p>
        </p:txBody>
      </p:sp>
    </p:spTree>
    <p:extLst>
      <p:ext uri="{BB962C8B-B14F-4D97-AF65-F5344CB8AC3E}">
        <p14:creationId xmlns:p14="http://schemas.microsoft.com/office/powerpoint/2010/main" val="18955930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3FB3C754-C1FE-4D2D-9890-A8353F1E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312" y="1755648"/>
            <a:ext cx="4306824" cy="132556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9A024-2FD1-4C73-AC55-A794E56E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73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93" y="365125"/>
            <a:ext cx="5669280" cy="1325563"/>
          </a:xfrm>
        </p:spPr>
        <p:txBody>
          <a:bodyPr>
            <a:normAutofit/>
          </a:bodyPr>
          <a:lstStyle/>
          <a:p>
            <a:r>
              <a:rPr lang="en-US" dirty="0"/>
              <a:t>Tech Stack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E6824E-0D47-49EA-8EE0-CE2D88B71C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5158" y="1691640"/>
            <a:ext cx="5669280" cy="365760"/>
          </a:xfrm>
        </p:spPr>
        <p:txBody>
          <a:bodyPr>
            <a:noAutofit/>
          </a:bodyPr>
          <a:lstStyle/>
          <a:p>
            <a:r>
              <a:rPr lang="en-US" dirty="0"/>
              <a:t>Frontend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130" y="2103120"/>
            <a:ext cx="2547891" cy="15727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JSP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AJAX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Bootstrap 3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243144-E2F2-49CE-BDE1-6E00A2555F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41791" y="3718590"/>
            <a:ext cx="5669280" cy="365760"/>
          </a:xfrm>
        </p:spPr>
        <p:txBody>
          <a:bodyPr>
            <a:noAutofit/>
          </a:bodyPr>
          <a:lstStyle/>
          <a:p>
            <a:r>
              <a:rPr lang="en-US" dirty="0"/>
              <a:t>Backend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C230641-EC34-4C9D-AC9A-13EE61C819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130" y="4219956"/>
            <a:ext cx="5098150" cy="58064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Springboot</a:t>
            </a:r>
            <a:r>
              <a:rPr lang="en-US" dirty="0"/>
              <a:t> (Java)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Hibernate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06C2114-7A69-43E0-801C-F0779B58AF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6000" y="5151090"/>
            <a:ext cx="5669280" cy="365760"/>
          </a:xfrm>
        </p:spPr>
        <p:txBody>
          <a:bodyPr>
            <a:noAutofit/>
          </a:bodyPr>
          <a:lstStyle/>
          <a:p>
            <a:r>
              <a:rPr lang="en-US" dirty="0"/>
              <a:t>Database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018725B-A88C-41E8-8D6A-44DF7A9F132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764784" y="5516850"/>
            <a:ext cx="4930392" cy="35359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MySQL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8A87D3CE-45F6-472C-A82F-FE244BA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124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60" y="365760"/>
            <a:ext cx="10318690" cy="1325880"/>
          </a:xfrm>
        </p:spPr>
        <p:txBody>
          <a:bodyPr/>
          <a:lstStyle/>
          <a:p>
            <a:r>
              <a:rPr lang="en-US" dirty="0"/>
              <a:t>User Roles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02A17B-8C7F-4600-9FBE-49BE31E3E1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64862" y="1427477"/>
            <a:ext cx="4114800" cy="428755"/>
          </a:xfrm>
        </p:spPr>
        <p:txBody>
          <a:bodyPr/>
          <a:lstStyle/>
          <a:p>
            <a:r>
              <a:rPr lang="en-US" dirty="0"/>
              <a:t>House Owner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0419B2-F393-4213-A2F2-54D877B3EE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4955" y="1968917"/>
            <a:ext cx="4939802" cy="276095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Can Perform CRUD on Residence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Can Perform CRUD on House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Can Upload and Delete Residence Photos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Can Upload and Delete House Photos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Can post or remove post of House availability advertisement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Can Perform CRUD on his/her account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Can Schedule an appointment with house seeker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Can accept/deny house booking made by house seeker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3247631-4CDA-4DAE-BFB7-19E0E06A3FE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11403" y="1446031"/>
            <a:ext cx="4114800" cy="428755"/>
          </a:xfrm>
        </p:spPr>
        <p:txBody>
          <a:bodyPr/>
          <a:lstStyle/>
          <a:p>
            <a:r>
              <a:rPr lang="en-US" dirty="0"/>
              <a:t>House Seeker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C01D04F-A541-4735-B655-9BDF5313C6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11402" y="1968916"/>
            <a:ext cx="4947147" cy="276095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Perform CRUD on his/her account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search for house 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request tour of house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book the house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view his/her visiting and booking Details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914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Additional Features</a:t>
            </a:r>
          </a:p>
        </p:txBody>
      </p:sp>
      <p:pic>
        <p:nvPicPr>
          <p:cNvPr id="26" name="Content Placeholder 25" descr="Unlock with solid fill">
            <a:extLst>
              <a:ext uri="{FF2B5EF4-FFF2-40B4-BE49-F238E27FC236}">
                <a16:creationId xmlns:a16="http://schemas.microsoft.com/office/drawing/2014/main" id="{78E9C609-F821-48A0-9B18-7D01C77AB3B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593975" y="2555081"/>
            <a:ext cx="914400" cy="914400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1C0EB39-C787-49D7-A223-0B9A01FCA19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905000" y="2170113"/>
            <a:ext cx="2284413" cy="2743200"/>
          </a:xfrm>
        </p:spPr>
        <p:txBody>
          <a:bodyPr>
            <a:normAutofit/>
          </a:bodyPr>
          <a:lstStyle/>
          <a:p>
            <a:r>
              <a:rPr lang="en-ZA" dirty="0"/>
              <a:t>Spring boot Security</a:t>
            </a:r>
          </a:p>
          <a:p>
            <a:endParaRPr lang="en-ZA" noProof="1"/>
          </a:p>
        </p:txBody>
      </p:sp>
      <p:pic>
        <p:nvPicPr>
          <p:cNvPr id="28" name="Content Placeholder 27" descr="Checkmark with solid fill">
            <a:extLst>
              <a:ext uri="{FF2B5EF4-FFF2-40B4-BE49-F238E27FC236}">
                <a16:creationId xmlns:a16="http://schemas.microsoft.com/office/drawing/2014/main" id="{25E83C3D-3E68-4FDF-A755-9E9D77FE37C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638800" y="2557462"/>
            <a:ext cx="914400" cy="914400"/>
          </a:xfr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6A25842-BD20-438E-8C0B-8759A486D43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51413" y="2173288"/>
            <a:ext cx="2282825" cy="2743200"/>
          </a:xfrm>
        </p:spPr>
        <p:txBody>
          <a:bodyPr>
            <a:normAutofit/>
          </a:bodyPr>
          <a:lstStyle/>
          <a:p>
            <a:r>
              <a:rPr lang="en-ZA" noProof="1"/>
              <a:t>Email Verification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8D849D5-F4B3-46F8-8FAA-BFE1131996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03288" y="2167999"/>
            <a:ext cx="2283712" cy="2743200"/>
          </a:xfrm>
        </p:spPr>
        <p:txBody>
          <a:bodyPr/>
          <a:lstStyle/>
          <a:p>
            <a:r>
              <a:rPr lang="en-ZA" noProof="1"/>
              <a:t>Password Encryption using Bcrypt</a:t>
            </a:r>
          </a:p>
        </p:txBody>
      </p:sp>
      <p:pic>
        <p:nvPicPr>
          <p:cNvPr id="30" name="Content Placeholder 29" descr="Key outline">
            <a:extLst>
              <a:ext uri="{FF2B5EF4-FFF2-40B4-BE49-F238E27FC236}">
                <a16:creationId xmlns:a16="http://schemas.microsoft.com/office/drawing/2014/main" id="{A374E7BE-5E60-473E-89A9-F51DD0CE9B1D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691563" y="2553494"/>
            <a:ext cx="914400" cy="9144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0C024C-955E-4385-A35A-F3CFF3E3B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5000" y="2170279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9D3DB3-C1BA-4868-A961-5C1E6633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50734" y="2172551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A6799E-556B-499A-9E05-14516D420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03288" y="2167999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3CF584F-059A-40C2-93C4-77FF3B60A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01002" y="2170279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5EB842A5-6634-4B31-B78C-639CDAF5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179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672584"/>
            <a:ext cx="10515600" cy="1299411"/>
          </a:xfrm>
        </p:spPr>
        <p:txBody>
          <a:bodyPr/>
          <a:lstStyle/>
          <a:p>
            <a:r>
              <a:rPr lang="en-US" dirty="0"/>
              <a:t>Screenshots of application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5EB842A5-6634-4B31-B78C-639CDAF5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DC60AF4-05FD-40C2-20EE-4D0576C30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3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86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A4BD3-4B47-43F2-6A8A-DAFF076E7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9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8E49FA-CFE8-CE63-E1C5-1A62B9ECF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449"/>
            <a:ext cx="12192000" cy="58780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B5332E-F319-6946-2898-6212AE8A6858}"/>
              </a:ext>
            </a:extLst>
          </p:cNvPr>
          <p:cNvSpPr txBox="1"/>
          <p:nvPr/>
        </p:nvSpPr>
        <p:spPr>
          <a:xfrm>
            <a:off x="4328719" y="0"/>
            <a:ext cx="255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Registration Page</a:t>
            </a:r>
          </a:p>
        </p:txBody>
      </p:sp>
    </p:spTree>
    <p:extLst>
      <p:ext uri="{BB962C8B-B14F-4D97-AF65-F5344CB8AC3E}">
        <p14:creationId xmlns:p14="http://schemas.microsoft.com/office/powerpoint/2010/main" val="2663886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tecture pitch deck_JB_v2" id="{E6E25CD2-8512-4B49-9A83-9AC317278B8F}" vid="{100AFDCD-A339-4D94-B373-F9848C2D26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{0CD51E8D-6C0F-40AC-9A29-2D48C3104625}tf16411248_win32</Template>
  <TotalTime>133</TotalTime>
  <Words>338</Words>
  <Application>Microsoft Office PowerPoint</Application>
  <PresentationFormat>Widescreen</PresentationFormat>
  <Paragraphs>109</Paragraphs>
  <Slides>35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Avenir Next LT Pro Light</vt:lpstr>
      <vt:lpstr>Calibri</vt:lpstr>
      <vt:lpstr>Posterama</vt:lpstr>
      <vt:lpstr>Office Theme</vt:lpstr>
      <vt:lpstr>House Rental Application</vt:lpstr>
      <vt:lpstr>Content</vt:lpstr>
      <vt:lpstr>Objective</vt:lpstr>
      <vt:lpstr>Tech Stack</vt:lpstr>
      <vt:lpstr>User Roles</vt:lpstr>
      <vt:lpstr>Additional Features</vt:lpstr>
      <vt:lpstr>Screenshots of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House Rental Application</dc:title>
  <dc:creator>Antiya, Mainesh Kantibhai</dc:creator>
  <cp:lastModifiedBy>Antiya, Mainesh Kantibhai</cp:lastModifiedBy>
  <cp:revision>24</cp:revision>
  <dcterms:created xsi:type="dcterms:W3CDTF">2022-12-16T23:27:03Z</dcterms:created>
  <dcterms:modified xsi:type="dcterms:W3CDTF">2022-12-17T01:41:43Z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